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3" r:id="rId6"/>
    <p:sldId id="258" r:id="rId7"/>
    <p:sldId id="262" r:id="rId8"/>
    <p:sldId id="265" r:id="rId9"/>
    <p:sldId id="266" r:id="rId10"/>
    <p:sldId id="268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3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5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3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8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8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0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2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CC2F-7C8F-4ACE-9983-2AEF76FB4375}" type="datetimeFigureOut">
              <a:rPr lang="ru-RU" smtClean="0"/>
              <a:t>17.07.2016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4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6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17" Type="http://schemas.openxmlformats.org/officeDocument/2006/relationships/image" Target="../media/image63.png"/><Relationship Id="rId2" Type="http://schemas.openxmlformats.org/officeDocument/2006/relationships/audio" Target="../media/audio1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0.png"/><Relationship Id="rId5" Type="http://schemas.openxmlformats.org/officeDocument/2006/relationships/image" Target="../media/image39.png"/><Relationship Id="rId15" Type="http://schemas.openxmlformats.org/officeDocument/2006/relationships/image" Target="../media/image61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://pngimg.com/upload/small/pepper_PNG3245.png" TargetMode="External"/><Relationship Id="rId18" Type="http://schemas.openxmlformats.org/officeDocument/2006/relationships/hyperlink" Target="http://clipartmania.ru/uploads/gallery/main/82/orange-99.png" TargetMode="External"/><Relationship Id="rId26" Type="http://schemas.openxmlformats.org/officeDocument/2006/relationships/hyperlink" Target="http://www.epb-omsk.ru/system/files/img/Photo34/sendy.png" TargetMode="External"/><Relationship Id="rId39" Type="http://schemas.openxmlformats.org/officeDocument/2006/relationships/hyperlink" Target="http://radikal.ru/lfp/s57.radikal.ru/i156/1310/90/6d749c31fe10.png/htm" TargetMode="External"/><Relationship Id="rId21" Type="http://schemas.openxmlformats.org/officeDocument/2006/relationships/hyperlink" Target="http://galerey-room.ru/images/201621_1383930981.png" TargetMode="External"/><Relationship Id="rId34" Type="http://schemas.openxmlformats.org/officeDocument/2006/relationships/hyperlink" Target="http://img.lenagold.ru/m/mork/mork23.png" TargetMode="External"/><Relationship Id="rId42" Type="http://schemas.openxmlformats.org/officeDocument/2006/relationships/hyperlink" Target="http://img1.liveinternet.ru/images/attach/c/1/48/835/48835954_19.png" TargetMode="External"/><Relationship Id="rId7" Type="http://schemas.openxmlformats.org/officeDocument/2006/relationships/hyperlink" Target="http://framepiconline.com/frames/preview/childrens/53c4bf89697c7_b.png" TargetMode="External"/><Relationship Id="rId2" Type="http://schemas.openxmlformats.org/officeDocument/2006/relationships/hyperlink" Target="http://0lik.ru/cliparts/clipartrastr/250052-klipart-ramki-vyrezy-s-multyashnymi-zhivotnymi-takie-kak-mishka-panda-zhiraf-martyshka-i-drugie-na-prozrachnom-fone.html" TargetMode="External"/><Relationship Id="rId16" Type="http://schemas.openxmlformats.org/officeDocument/2006/relationships/hyperlink" Target="http://pngimg.com/upload/cabbage_PNG8803.png?" TargetMode="External"/><Relationship Id="rId29" Type="http://schemas.openxmlformats.org/officeDocument/2006/relationships/hyperlink" Target="http://pngimg.com/upload/cherry_PNG635.png?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ihi.ru/pics/2012/04/07/8750.jpg" TargetMode="External"/><Relationship Id="rId11" Type="http://schemas.openxmlformats.org/officeDocument/2006/relationships/hyperlink" Target="http://pngimg.com/upload/small/cheese_PNG11.png" TargetMode="External"/><Relationship Id="rId24" Type="http://schemas.openxmlformats.org/officeDocument/2006/relationships/hyperlink" Target="http://infra-t.ru/wp-content/uploads/2015/09/house_icon_dark_green_hi222.png" TargetMode="External"/><Relationship Id="rId32" Type="http://schemas.openxmlformats.org/officeDocument/2006/relationships/hyperlink" Target="http://pngimg.com/upload/small/tomato_PNG12510.png" TargetMode="External"/><Relationship Id="rId37" Type="http://schemas.openxmlformats.org/officeDocument/2006/relationships/hyperlink" Target="http://pngimg.com/upload/small/garlic_PNG12766.png" TargetMode="External"/><Relationship Id="rId40" Type="http://schemas.openxmlformats.org/officeDocument/2006/relationships/hyperlink" Target="http://img.1hleb.ru/iblock/87f/ueuernrph.png" TargetMode="External"/><Relationship Id="rId45" Type="http://schemas.openxmlformats.org/officeDocument/2006/relationships/image" Target="../media/image5.png"/><Relationship Id="rId5" Type="http://schemas.openxmlformats.org/officeDocument/2006/relationships/hyperlink" Target="http://img0.liveinternet.ru/images/attach/c/4/81/625/81625634_large_zayac.png" TargetMode="External"/><Relationship Id="rId15" Type="http://schemas.openxmlformats.org/officeDocument/2006/relationships/hyperlink" Target="http://png2.ru/media/k2/items/cache/094d739d968df36a87418643dcb9d4ac_XL.jpg" TargetMode="External"/><Relationship Id="rId23" Type="http://schemas.openxmlformats.org/officeDocument/2006/relationships/hyperlink" Target="http://ou34.omsk.obr55.ru/files/2015/05/slad32.png" TargetMode="External"/><Relationship Id="rId28" Type="http://schemas.openxmlformats.org/officeDocument/2006/relationships/hyperlink" Target="http://tprestige.com.ua/shop/image/data/zefir_white_pink-380x215.png" TargetMode="External"/><Relationship Id="rId36" Type="http://schemas.openxmlformats.org/officeDocument/2006/relationships/hyperlink" Target="http://img-fotki.yandex.ru/get/6213/47407354.646/0_d7cf0_ef003b91_L.png" TargetMode="External"/><Relationship Id="rId10" Type="http://schemas.openxmlformats.org/officeDocument/2006/relationships/hyperlink" Target="http://notforwomen.ru/wp-content/uploads/2011/05/luk-300x278.png" TargetMode="External"/><Relationship Id="rId19" Type="http://schemas.openxmlformats.org/officeDocument/2006/relationships/hyperlink" Target="https://img-fotki.yandex.ru/get/4130/66124276.170/0_93463_3c019661_L.png" TargetMode="External"/><Relationship Id="rId31" Type="http://schemas.openxmlformats.org/officeDocument/2006/relationships/hyperlink" Target="http://www.shmigin.com/wp-content/uploads/2015/03/0_8f0d1_39013e40_XL.png" TargetMode="External"/><Relationship Id="rId44" Type="http://schemas.openxmlformats.org/officeDocument/2006/relationships/slide" Target="slide2.xml"/><Relationship Id="rId4" Type="http://schemas.openxmlformats.org/officeDocument/2006/relationships/hyperlink" Target="http://nachalo4ka.ru/kubiki-s-tsiframi-ot-0-do-9-kartinki/" TargetMode="External"/><Relationship Id="rId9" Type="http://schemas.openxmlformats.org/officeDocument/2006/relationships/hyperlink" Target="http://galerey-room.ru/images/234348_1421873028.png" TargetMode="External"/><Relationship Id="rId14" Type="http://schemas.openxmlformats.org/officeDocument/2006/relationships/hyperlink" Target="http://promoney4you.com/wp-content/uploads/2015/04/kolbasa-01.png" TargetMode="External"/><Relationship Id="rId22" Type="http://schemas.openxmlformats.org/officeDocument/2006/relationships/hyperlink" Target="https://img-fotki.yandex.ru/get/5503/svetlera.21b/0_59be7_ea9a513c_XXXL" TargetMode="External"/><Relationship Id="rId27" Type="http://schemas.openxmlformats.org/officeDocument/2006/relationships/hyperlink" Target="http://pngimg.com/upload/small/plum_PNG8670.png" TargetMode="External"/><Relationship Id="rId30" Type="http://schemas.openxmlformats.org/officeDocument/2006/relationships/hyperlink" Target="http://pngimg.com/upload/ice_cream_PNG5125.png" TargetMode="External"/><Relationship Id="rId35" Type="http://schemas.openxmlformats.org/officeDocument/2006/relationships/hyperlink" Target="http://img-fotki.yandex.ru/get/9090/16969765.22e/0_8f789_d579c10a_orig.png" TargetMode="External"/><Relationship Id="rId43" Type="http://schemas.openxmlformats.org/officeDocument/2006/relationships/hyperlink" Target="http://ramki-vsem.ru/png/clipart-2.png" TargetMode="External"/><Relationship Id="rId8" Type="http://schemas.openxmlformats.org/officeDocument/2006/relationships/hyperlink" Target="http://img-fotki.yandex.ru/get/9151/981986.72/0_8cd3c_564c9740_orig" TargetMode="External"/><Relationship Id="rId3" Type="http://schemas.openxmlformats.org/officeDocument/2006/relationships/hyperlink" Target="http://allday2.com/index.php?newsid=705369" TargetMode="External"/><Relationship Id="rId12" Type="http://schemas.openxmlformats.org/officeDocument/2006/relationships/hyperlink" Target="http://img.lenagold.ru/a/arb/arbuz63.png" TargetMode="External"/><Relationship Id="rId17" Type="http://schemas.openxmlformats.org/officeDocument/2006/relationships/hyperlink" Target="http://pngimg.com/upload/sausage_PNG5167.png?" TargetMode="External"/><Relationship Id="rId25" Type="http://schemas.openxmlformats.org/officeDocument/2006/relationships/hyperlink" Target="http://clipartmania.ru/uploads/gallery/main/344/pear-42.png" TargetMode="External"/><Relationship Id="rId33" Type="http://schemas.openxmlformats.org/officeDocument/2006/relationships/hyperlink" Target="http://img-fotki.yandex.ru/get/6112/47407354.648/0_d7f03_42e047af_orig.png" TargetMode="External"/><Relationship Id="rId38" Type="http://schemas.openxmlformats.org/officeDocument/2006/relationships/hyperlink" Target="http://www.amstor.ua/modules/pages/pictures/1361363609_2155.png" TargetMode="External"/><Relationship Id="rId20" Type="http://schemas.openxmlformats.org/officeDocument/2006/relationships/hyperlink" Target="http://abali.ru/wp-content/uploads/2011/10/korichnevoe_yajco.png" TargetMode="External"/><Relationship Id="rId41" Type="http://schemas.openxmlformats.org/officeDocument/2006/relationships/hyperlink" Target="http://static.kfc.ru/products/medium/product_269_281680777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43.png"/><Relationship Id="rId2" Type="http://schemas.openxmlformats.org/officeDocument/2006/relationships/audio" Target="../media/audio1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4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Relationship Id="rId14" Type="http://schemas.openxmlformats.org/officeDocument/2006/relationships/image" Target="../media/image4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6.png"/><Relationship Id="rId5" Type="http://schemas.openxmlformats.org/officeDocument/2006/relationships/image" Target="../media/image31.png"/><Relationship Id="rId15" Type="http://schemas.openxmlformats.org/officeDocument/2006/relationships/image" Target="../media/image50.png"/><Relationship Id="rId10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54.png"/><Relationship Id="rId2" Type="http://schemas.openxmlformats.org/officeDocument/2006/relationships/audio" Target="../media/audio1.wav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10" Type="http://schemas.openxmlformats.org/officeDocument/2006/relationships/image" Target="../media/image5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32537" y="4673835"/>
            <a:ext cx="7298015" cy="218416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государственного учреждения образования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«Средняя школа № 26 </a:t>
            </a:r>
            <a:r>
              <a:rPr lang="ru-RU" sz="1800" b="1" dirty="0" err="1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sz="1800" b="1" dirty="0">
              <a:ln/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144" y="457200"/>
            <a:ext cx="5427305" cy="334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93052" y="3803650"/>
            <a:ext cx="79375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Обучение грамоте, 1 класс</a:t>
            </a:r>
            <a:endParaRPr lang="ru-RU" alt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9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098" y="469925"/>
            <a:ext cx="657810" cy="71743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04466" y="3065656"/>
            <a:ext cx="3271181" cy="3102121"/>
            <a:chOff x="4176217" y="2741571"/>
            <a:chExt cx="3271181" cy="31021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61372" y="4093861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217" y="2741571"/>
              <a:ext cx="2207617" cy="275521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69813" y="3057320"/>
            <a:ext cx="2200015" cy="3110457"/>
            <a:chOff x="4702009" y="1514896"/>
            <a:chExt cx="2200015" cy="311045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02009" y="2875522"/>
              <a:ext cx="2200015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225" y="1514896"/>
              <a:ext cx="1426496" cy="18097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01863" y="378364"/>
            <a:ext cx="2789433" cy="2490400"/>
            <a:chOff x="4054563" y="1622749"/>
            <a:chExt cx="2789433" cy="2490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57970" y="2458379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563" y="1622749"/>
              <a:ext cx="1995175" cy="182150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475989" y="457484"/>
            <a:ext cx="3275170" cy="2426987"/>
            <a:chOff x="414677" y="3535663"/>
            <a:chExt cx="3275170" cy="242698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14" y="3813536"/>
            <a:ext cx="657920" cy="7175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998" y="4676238"/>
            <a:ext cx="657809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44" y="5541153"/>
            <a:ext cx="657810" cy="7180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184" y="2144091"/>
            <a:ext cx="657920" cy="7181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634" y="1310977"/>
            <a:ext cx="657809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731" y="3813536"/>
            <a:ext cx="657920" cy="7175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015" y="4676238"/>
            <a:ext cx="657809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61" y="5541153"/>
            <a:ext cx="657810" cy="7180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02" y="469805"/>
            <a:ext cx="657920" cy="71755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386" y="1332507"/>
            <a:ext cx="657809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975" y="2219208"/>
            <a:ext cx="657810" cy="7180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6845" y="1293994"/>
            <a:ext cx="1523213" cy="147243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97763" y="4478500"/>
            <a:ext cx="1617609" cy="15516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3137" y="1174967"/>
            <a:ext cx="798403" cy="15682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7843" y="4610584"/>
            <a:ext cx="1856099" cy="1505963"/>
          </a:xfrm>
          <a:prstGeom prst="rect">
            <a:avLst/>
          </a:prstGeom>
        </p:spPr>
      </p:pic>
      <p:sp>
        <p:nvSpPr>
          <p:cNvPr id="33" name="Стрелка: вправо с вырезом 32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61" y="326164"/>
            <a:ext cx="657810" cy="71987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198832" y="3542602"/>
            <a:ext cx="3510707" cy="2420048"/>
            <a:chOff x="870949" y="3714052"/>
            <a:chExt cx="3371343" cy="229845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870949" y="3714052"/>
              <a:ext cx="2275969" cy="2054381"/>
              <a:chOff x="1646294" y="3888036"/>
              <a:chExt cx="2275969" cy="2054381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925989" y="4057650"/>
                <a:ext cx="1378824" cy="1343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6294" y="3888036"/>
                <a:ext cx="2275969" cy="2054381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381125" y="275525"/>
            <a:ext cx="2331788" cy="2799928"/>
            <a:chOff x="824584" y="217769"/>
            <a:chExt cx="2331788" cy="288484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824584" y="217769"/>
              <a:ext cx="1908668" cy="2718457"/>
              <a:chOff x="3076024" y="36899"/>
              <a:chExt cx="1908668" cy="2718457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024" y="36899"/>
                <a:ext cx="1908668" cy="2666417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86130">
                <a:off x="3295087" y="1122412"/>
                <a:ext cx="1147651" cy="1632944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951960" y="1530985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826" y="1227875"/>
              <a:ext cx="483605" cy="4023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706496">
              <a:off x="2713375" y="1996446"/>
              <a:ext cx="483605" cy="40238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84277" y="1855016"/>
            <a:ext cx="1888804" cy="106913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490089" y="731959"/>
            <a:ext cx="3275170" cy="2426987"/>
            <a:chOff x="414677" y="3535663"/>
            <a:chExt cx="3275170" cy="242698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26164"/>
            <a:ext cx="65792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1190088"/>
            <a:ext cx="660161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2074526"/>
            <a:ext cx="65781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78964"/>
            <a:ext cx="65792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4542888"/>
            <a:ext cx="660161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4" y="5406812"/>
            <a:ext cx="65781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31" y="3678964"/>
            <a:ext cx="65792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39" y="4542888"/>
            <a:ext cx="660161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61" y="5406812"/>
            <a:ext cx="65781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51" y="2121526"/>
            <a:ext cx="657809" cy="7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86" y="1190088"/>
            <a:ext cx="660161" cy="72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21396" y="1646444"/>
            <a:ext cx="1574946" cy="13655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97905" y="4419942"/>
            <a:ext cx="2077741" cy="15583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11963" y="4498148"/>
            <a:ext cx="1890346" cy="132324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582" y="5800719"/>
            <a:ext cx="861014" cy="8150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6661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4" y="270986"/>
            <a:ext cx="698664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55555"/>
                </a:solidFill>
                <a:hlinkClick r:id="rId2"/>
              </a:rPr>
              <a:t>Клипарт - Рамки вырезы с мультяшными животными 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hlinkClick r:id="rId3"/>
              </a:rPr>
              <a:t>Веселые мультяшные животные с плакатами в векторе</a:t>
            </a:r>
            <a:endParaRPr lang="ru-RU" dirty="0"/>
          </a:p>
          <a:p>
            <a:r>
              <a:rPr lang="ru-RU" dirty="0">
                <a:hlinkClick r:id="rId4"/>
              </a:rPr>
              <a:t>Клипарт Кубики с цифрами</a:t>
            </a:r>
            <a:endParaRPr lang="en-US" dirty="0"/>
          </a:p>
          <a:p>
            <a:r>
              <a:rPr lang="ru-RU" dirty="0"/>
              <a:t>Озвучка авторская. Звук обработан в программе </a:t>
            </a:r>
            <a:r>
              <a:rPr lang="en-US" dirty="0"/>
              <a:t>Audacity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555555"/>
                </a:solidFill>
                <a:hlinkClick r:id="rId5"/>
              </a:rPr>
              <a:t>Заяц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6"/>
              </a:rPr>
              <a:t>Лесная школа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7"/>
              </a:rPr>
              <a:t>Рамка</a:t>
            </a:r>
            <a:r>
              <a:rPr lang="en-US" dirty="0">
                <a:solidFill>
                  <a:srgbClr val="555555"/>
                </a:solidFill>
              </a:rPr>
              <a:t>                           </a:t>
            </a:r>
            <a:r>
              <a:rPr lang="ru-RU" dirty="0">
                <a:hlinkClick r:id="rId8"/>
              </a:rPr>
              <a:t>Пирог</a:t>
            </a:r>
            <a:r>
              <a:rPr lang="en-US" dirty="0"/>
              <a:t>                     </a:t>
            </a:r>
            <a:r>
              <a:rPr lang="ru-RU" dirty="0">
                <a:hlinkClick r:id="rId9"/>
              </a:rPr>
              <a:t>Блины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10"/>
              </a:rPr>
              <a:t>Лук</a:t>
            </a:r>
            <a:r>
              <a:rPr lang="ru-RU" dirty="0">
                <a:solidFill>
                  <a:srgbClr val="555555"/>
                </a:solidFill>
              </a:rPr>
              <a:t>                               </a:t>
            </a:r>
            <a:r>
              <a:rPr lang="ru-RU" dirty="0">
                <a:solidFill>
                  <a:srgbClr val="555555"/>
                </a:solidFill>
                <a:hlinkClick r:id="rId11"/>
              </a:rPr>
              <a:t>Сыр</a:t>
            </a:r>
            <a:r>
              <a:rPr lang="ru-RU" dirty="0">
                <a:solidFill>
                  <a:srgbClr val="555555"/>
                </a:solidFill>
              </a:rPr>
              <a:t>                        </a:t>
            </a:r>
            <a:r>
              <a:rPr lang="ru-RU" dirty="0">
                <a:solidFill>
                  <a:srgbClr val="555555"/>
                </a:solidFill>
                <a:hlinkClick r:id="rId12"/>
              </a:rPr>
              <a:t>Арбуз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13"/>
              </a:rPr>
              <a:t>Перец</a:t>
            </a:r>
            <a:r>
              <a:rPr lang="ru-RU" dirty="0">
                <a:solidFill>
                  <a:srgbClr val="555555"/>
                </a:solidFill>
              </a:rPr>
              <a:t>                           </a:t>
            </a:r>
            <a:r>
              <a:rPr lang="ru-RU" dirty="0">
                <a:solidFill>
                  <a:srgbClr val="555555"/>
                </a:solidFill>
                <a:hlinkClick r:id="rId14"/>
              </a:rPr>
              <a:t>Колбаса</a:t>
            </a:r>
            <a:r>
              <a:rPr lang="ru-RU" dirty="0">
                <a:solidFill>
                  <a:srgbClr val="555555"/>
                </a:solidFill>
              </a:rPr>
              <a:t>                  </a:t>
            </a:r>
            <a:r>
              <a:rPr lang="ru-RU" dirty="0">
                <a:solidFill>
                  <a:srgbClr val="555555"/>
                </a:solidFill>
                <a:hlinkClick r:id="rId15"/>
              </a:rPr>
              <a:t>Ананас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16"/>
              </a:rPr>
              <a:t>Капуста</a:t>
            </a:r>
            <a:r>
              <a:rPr lang="ru-RU" dirty="0">
                <a:solidFill>
                  <a:srgbClr val="555555"/>
                </a:solidFill>
              </a:rPr>
              <a:t>                        </a:t>
            </a:r>
            <a:r>
              <a:rPr lang="ru-RU" dirty="0">
                <a:solidFill>
                  <a:srgbClr val="555555"/>
                </a:solidFill>
                <a:hlinkClick r:id="rId17"/>
              </a:rPr>
              <a:t>Сосиски</a:t>
            </a:r>
            <a:r>
              <a:rPr lang="ru-RU" dirty="0">
                <a:solidFill>
                  <a:srgbClr val="555555"/>
                </a:solidFill>
              </a:rPr>
              <a:t>                 </a:t>
            </a:r>
            <a:r>
              <a:rPr lang="ru-RU" dirty="0">
                <a:solidFill>
                  <a:srgbClr val="555555"/>
                </a:solidFill>
                <a:hlinkClick r:id="rId18"/>
              </a:rPr>
              <a:t>Апельсин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19"/>
              </a:rPr>
              <a:t>Огурец</a:t>
            </a:r>
            <a:r>
              <a:rPr lang="ru-RU" dirty="0">
                <a:solidFill>
                  <a:srgbClr val="555555"/>
                </a:solidFill>
              </a:rPr>
              <a:t>                         </a:t>
            </a:r>
            <a:r>
              <a:rPr lang="ru-RU" dirty="0">
                <a:solidFill>
                  <a:srgbClr val="555555"/>
                </a:solidFill>
                <a:hlinkClick r:id="rId20"/>
              </a:rPr>
              <a:t>Яйцо</a:t>
            </a:r>
            <a:r>
              <a:rPr lang="ru-RU" dirty="0">
                <a:solidFill>
                  <a:srgbClr val="555555"/>
                </a:solidFill>
              </a:rPr>
              <a:t>                       </a:t>
            </a:r>
            <a:r>
              <a:rPr lang="ru-RU" dirty="0">
                <a:solidFill>
                  <a:srgbClr val="555555"/>
                </a:solidFill>
                <a:hlinkClick r:id="rId21"/>
              </a:rPr>
              <a:t>Абрикос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22"/>
              </a:rPr>
              <a:t>Яблоко</a:t>
            </a:r>
            <a:r>
              <a:rPr lang="ru-RU" dirty="0">
                <a:solidFill>
                  <a:srgbClr val="555555"/>
                </a:solidFill>
              </a:rPr>
              <a:t>                         </a:t>
            </a:r>
            <a:r>
              <a:rPr lang="ru-RU" dirty="0">
                <a:solidFill>
                  <a:srgbClr val="555555"/>
                </a:solidFill>
                <a:hlinkClick r:id="rId23"/>
              </a:rPr>
              <a:t>Конфеты</a:t>
            </a:r>
            <a:r>
              <a:rPr lang="ru-RU" dirty="0">
                <a:solidFill>
                  <a:srgbClr val="555555"/>
                </a:solidFill>
              </a:rPr>
              <a:t>                 </a:t>
            </a:r>
            <a:r>
              <a:rPr lang="ru-RU" dirty="0">
                <a:solidFill>
                  <a:srgbClr val="555555"/>
                </a:solidFill>
                <a:hlinkClick r:id="rId24"/>
              </a:rPr>
              <a:t>Домик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25"/>
              </a:rPr>
              <a:t>Груша</a:t>
            </a:r>
            <a:r>
              <a:rPr lang="ru-RU" dirty="0">
                <a:solidFill>
                  <a:srgbClr val="555555"/>
                </a:solidFill>
              </a:rPr>
              <a:t>                          </a:t>
            </a:r>
            <a:r>
              <a:rPr lang="ru-RU" dirty="0">
                <a:solidFill>
                  <a:srgbClr val="555555"/>
                </a:solidFill>
                <a:hlinkClick r:id="rId26"/>
              </a:rPr>
              <a:t>Печенье</a:t>
            </a:r>
            <a:r>
              <a:rPr lang="en-US" dirty="0">
                <a:solidFill>
                  <a:srgbClr val="555555"/>
                </a:solidFill>
              </a:rPr>
              <a:t>                   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27"/>
              </a:rPr>
              <a:t>Слива</a:t>
            </a:r>
            <a:r>
              <a:rPr lang="ru-RU" dirty="0">
                <a:solidFill>
                  <a:srgbClr val="555555"/>
                </a:solidFill>
              </a:rPr>
              <a:t>                           </a:t>
            </a:r>
            <a:r>
              <a:rPr lang="ru-RU" dirty="0">
                <a:solidFill>
                  <a:srgbClr val="555555"/>
                </a:solidFill>
                <a:hlinkClick r:id="rId28"/>
              </a:rPr>
              <a:t>Зефир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29"/>
              </a:rPr>
              <a:t>Вишня</a:t>
            </a:r>
            <a:r>
              <a:rPr lang="ru-RU" dirty="0">
                <a:solidFill>
                  <a:srgbClr val="555555"/>
                </a:solidFill>
              </a:rPr>
              <a:t>                         </a:t>
            </a:r>
            <a:r>
              <a:rPr lang="ru-RU" dirty="0">
                <a:solidFill>
                  <a:srgbClr val="555555"/>
                </a:solidFill>
                <a:hlinkClick r:id="rId30"/>
              </a:rPr>
              <a:t>Мороженое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31"/>
              </a:rPr>
              <a:t>Смородина</a:t>
            </a:r>
            <a:r>
              <a:rPr lang="ru-RU" dirty="0">
                <a:solidFill>
                  <a:srgbClr val="555555"/>
                </a:solidFill>
              </a:rPr>
              <a:t>                  </a:t>
            </a:r>
            <a:r>
              <a:rPr lang="ru-RU" dirty="0">
                <a:solidFill>
                  <a:srgbClr val="555555"/>
                </a:solidFill>
                <a:hlinkClick r:id="rId32"/>
              </a:rPr>
              <a:t>Помидор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33"/>
              </a:rPr>
              <a:t>Крыжовник</a:t>
            </a:r>
            <a:r>
              <a:rPr lang="ru-RU" dirty="0">
                <a:solidFill>
                  <a:srgbClr val="555555"/>
                </a:solidFill>
              </a:rPr>
              <a:t>                 </a:t>
            </a:r>
            <a:r>
              <a:rPr lang="ru-RU" dirty="0">
                <a:solidFill>
                  <a:srgbClr val="555555"/>
                </a:solidFill>
                <a:hlinkClick r:id="rId34"/>
              </a:rPr>
              <a:t>Морковь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35"/>
              </a:rPr>
              <a:t>Земляника</a:t>
            </a:r>
            <a:r>
              <a:rPr lang="ru-RU" dirty="0">
                <a:solidFill>
                  <a:srgbClr val="555555"/>
                </a:solidFill>
              </a:rPr>
              <a:t>                   </a:t>
            </a:r>
            <a:r>
              <a:rPr lang="ru-RU" dirty="0">
                <a:solidFill>
                  <a:srgbClr val="555555"/>
                </a:solidFill>
                <a:hlinkClick r:id="rId34"/>
              </a:rPr>
              <a:t>Картошка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36"/>
              </a:rPr>
              <a:t>Малина </a:t>
            </a:r>
            <a:r>
              <a:rPr lang="ru-RU" dirty="0">
                <a:solidFill>
                  <a:srgbClr val="555555"/>
                </a:solidFill>
              </a:rPr>
              <a:t>                       </a:t>
            </a:r>
            <a:r>
              <a:rPr lang="ru-RU" dirty="0">
                <a:solidFill>
                  <a:srgbClr val="555555"/>
                </a:solidFill>
                <a:hlinkClick r:id="rId37"/>
              </a:rPr>
              <a:t>Чеснок</a:t>
            </a:r>
            <a:br>
              <a:rPr lang="ru-RU" dirty="0"/>
            </a:br>
            <a:r>
              <a:rPr lang="ru-RU" dirty="0">
                <a:hlinkClick r:id="rId38"/>
              </a:rPr>
              <a:t>Батон</a:t>
            </a:r>
            <a:r>
              <a:rPr lang="ru-RU" dirty="0"/>
              <a:t>                            </a:t>
            </a:r>
            <a:r>
              <a:rPr lang="ru-RU" dirty="0">
                <a:hlinkClick r:id="rId39"/>
              </a:rPr>
              <a:t>Мёд</a:t>
            </a:r>
            <a:endParaRPr lang="ru-RU" dirty="0"/>
          </a:p>
          <a:p>
            <a:r>
              <a:rPr lang="ru-RU" dirty="0">
                <a:hlinkClick r:id="rId40"/>
              </a:rPr>
              <a:t>Хлеб</a:t>
            </a:r>
            <a:r>
              <a:rPr lang="ru-RU" dirty="0"/>
              <a:t>                             </a:t>
            </a:r>
            <a:r>
              <a:rPr lang="ru-RU" dirty="0">
                <a:hlinkClick r:id="rId41"/>
              </a:rPr>
              <a:t>Каша</a:t>
            </a:r>
            <a:endParaRPr lang="ru-RU" dirty="0"/>
          </a:p>
          <a:p>
            <a:r>
              <a:rPr lang="ru-RU" dirty="0">
                <a:hlinkClick r:id="rId42"/>
              </a:rPr>
              <a:t>Торт</a:t>
            </a:r>
            <a:r>
              <a:rPr lang="ru-RU" dirty="0"/>
              <a:t>                              </a:t>
            </a:r>
            <a:r>
              <a:rPr lang="ru-RU" dirty="0">
                <a:hlinkClick r:id="rId43"/>
              </a:rPr>
              <a:t>Кекс</a:t>
            </a: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трелка: изогнутая влево 2">
            <a:hlinkClick r:id="rId44" action="ppaction://hlinksldjump"/>
          </p:cNvPr>
          <p:cNvSpPr/>
          <p:nvPr/>
        </p:nvSpPr>
        <p:spPr>
          <a:xfrm>
            <a:off x="7995423" y="5497550"/>
            <a:ext cx="675763" cy="947855"/>
          </a:xfrm>
          <a:prstGeom prst="curvedLeft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9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3"/>
          <a:stretch>
            <a:fillRect/>
          </a:stretch>
        </p:blipFill>
        <p:spPr bwMode="auto">
          <a:xfrm flipH="1">
            <a:off x="7598330" y="270986"/>
            <a:ext cx="1203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214312"/>
            <a:ext cx="8573521" cy="64246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6391274"/>
            <a:ext cx="973844" cy="331107"/>
          </a:xfrm>
          <a:prstGeom prst="rect">
            <a:avLst/>
          </a:prstGeom>
        </p:spPr>
      </p:pic>
      <p:sp>
        <p:nvSpPr>
          <p:cNvPr id="4" name="Стрелка: вправо с вырезом 3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5575" y="1033760"/>
            <a:ext cx="496252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4"/>
                </a:solidFill>
                <a:effectLst/>
              </a:rPr>
              <a:t>Дорогие ребята!</a:t>
            </a:r>
          </a:p>
          <a:p>
            <a:pPr algn="ctr"/>
            <a:r>
              <a:rPr lang="ru-RU" sz="3200" b="1" dirty="0">
                <a:ln/>
                <a:solidFill>
                  <a:schemeClr val="accent4"/>
                </a:solidFill>
              </a:rPr>
              <a:t>Приглашаем вас в нашу лесную школу. Сегодня на уроке мы будем учиться определять количество слогов с словах.</a:t>
            </a:r>
            <a:endParaRPr lang="ru-RU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3"/>
          <a:stretch>
            <a:fillRect/>
          </a:stretch>
        </p:blipFill>
        <p:spPr bwMode="auto">
          <a:xfrm>
            <a:off x="323850" y="238125"/>
            <a:ext cx="1203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762641" y="3843816"/>
            <a:ext cx="2992592" cy="2163066"/>
            <a:chOff x="1368496" y="3958122"/>
            <a:chExt cx="2873796" cy="205438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496" y="3958122"/>
              <a:ext cx="1408931" cy="205438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381125" y="275525"/>
            <a:ext cx="2331788" cy="2799928"/>
            <a:chOff x="1381125" y="275525"/>
            <a:chExt cx="2331788" cy="279992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81125" y="275525"/>
              <a:ext cx="2331788" cy="2799928"/>
              <a:chOff x="824584" y="217769"/>
              <a:chExt cx="2331788" cy="288484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824584" y="217769"/>
                <a:ext cx="1908668" cy="2718457"/>
                <a:chOff x="3076024" y="36899"/>
                <a:chExt cx="1908668" cy="2718457"/>
              </a:xfrm>
            </p:grpSpPr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76024" y="36899"/>
                  <a:ext cx="1908668" cy="2666417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86130">
                  <a:off x="3295087" y="1122412"/>
                  <a:ext cx="1147651" cy="1632944"/>
                </a:xfrm>
                <a:prstGeom prst="rect">
                  <a:avLst/>
                </a:prstGeom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951960" y="1530985"/>
                <a:ext cx="2003217" cy="15716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826" y="1227875"/>
                <a:ext cx="483605" cy="40238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06496">
                <a:off x="2713375" y="1996446"/>
                <a:ext cx="483605" cy="402389"/>
              </a:xfrm>
              <a:prstGeom prst="rect">
                <a:avLst/>
              </a:prstGeom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04659" y="1626217"/>
              <a:ext cx="1524000" cy="141224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626850" y="469732"/>
            <a:ext cx="3087378" cy="2617997"/>
            <a:chOff x="4203061" y="2117915"/>
            <a:chExt cx="3087378" cy="261799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04413" y="3081142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203061" y="2117915"/>
              <a:ext cx="1907453" cy="1869303"/>
              <a:chOff x="3783962" y="1437273"/>
              <a:chExt cx="1907453" cy="186930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913086" y="2254047"/>
                <a:ext cx="582654" cy="2357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76612">
                <a:off x="3783962" y="1437273"/>
                <a:ext cx="1907453" cy="1869303"/>
              </a:xfrm>
              <a:prstGeom prst="rect">
                <a:avLst/>
              </a:prstGeom>
            </p:spPr>
          </p:pic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26164"/>
            <a:ext cx="65792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1190088"/>
            <a:ext cx="660161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2074526"/>
            <a:ext cx="65781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78964"/>
            <a:ext cx="65792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4542888"/>
            <a:ext cx="660161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4" y="5406812"/>
            <a:ext cx="65781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31" y="3678964"/>
            <a:ext cx="657920" cy="7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39" y="4542888"/>
            <a:ext cx="660161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61" y="5406812"/>
            <a:ext cx="657810" cy="72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478" y="326164"/>
            <a:ext cx="65792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86" y="1190088"/>
            <a:ext cx="660161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08" y="2054012"/>
            <a:ext cx="65781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8563" y="1441235"/>
            <a:ext cx="1613194" cy="15972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24025" y="4635097"/>
            <a:ext cx="1809209" cy="11426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65133" y="4473377"/>
            <a:ext cx="1407214" cy="141224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5813310" y="1432959"/>
            <a:ext cx="543150" cy="82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Стрелка: вправо с вырезом 43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4466" y="3065656"/>
            <a:ext cx="3271181" cy="3102121"/>
            <a:chOff x="4176217" y="2741571"/>
            <a:chExt cx="3271181" cy="31021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61372" y="4093861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217" y="2741571"/>
              <a:ext cx="2207617" cy="275521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69813" y="3057320"/>
            <a:ext cx="2200015" cy="3110457"/>
            <a:chOff x="4702009" y="1514896"/>
            <a:chExt cx="2200015" cy="311045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02009" y="2875522"/>
              <a:ext cx="2200015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225" y="1514896"/>
              <a:ext cx="1426496" cy="18097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01863" y="378364"/>
            <a:ext cx="2789433" cy="2490400"/>
            <a:chOff x="4054563" y="1622749"/>
            <a:chExt cx="2789433" cy="2490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57970" y="2458379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563" y="1622749"/>
              <a:ext cx="1995175" cy="182150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475989" y="457484"/>
            <a:ext cx="3275170" cy="2426987"/>
            <a:chOff x="414677" y="3535663"/>
            <a:chExt cx="3275170" cy="242698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14" y="3812314"/>
            <a:ext cx="65792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822" y="4676238"/>
            <a:ext cx="660161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44" y="5540162"/>
            <a:ext cx="65781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229" y="468583"/>
            <a:ext cx="657920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337" y="1332507"/>
            <a:ext cx="660161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059" y="2196431"/>
            <a:ext cx="65781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731" y="3812314"/>
            <a:ext cx="65792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839" y="4676238"/>
            <a:ext cx="660161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61" y="5540162"/>
            <a:ext cx="65781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57" y="468583"/>
            <a:ext cx="657809" cy="72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478" y="1332507"/>
            <a:ext cx="659625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932" y="2199669"/>
            <a:ext cx="657810" cy="71352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05269" y="1332508"/>
            <a:ext cx="2044329" cy="15332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14473" flipH="1">
            <a:off x="1584819" y="4676238"/>
            <a:ext cx="2180862" cy="123390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61467">
            <a:off x="6425851" y="971262"/>
            <a:ext cx="740832" cy="195887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162" y="4676238"/>
            <a:ext cx="2162780" cy="1332306"/>
          </a:xfrm>
          <a:prstGeom prst="rect">
            <a:avLst/>
          </a:prstGeom>
        </p:spPr>
      </p:pic>
      <p:sp>
        <p:nvSpPr>
          <p:cNvPr id="32" name="Стрелка: вправо с вырезом 31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00937" y="481280"/>
            <a:ext cx="3139091" cy="2435151"/>
            <a:chOff x="3917644" y="1325140"/>
            <a:chExt cx="3139091" cy="24351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052287" y="1874896"/>
              <a:ext cx="2004448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325140"/>
              <a:ext cx="2232425" cy="243515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4492230" y="3562576"/>
            <a:ext cx="3307590" cy="2549094"/>
            <a:chOff x="4576918" y="1233552"/>
            <a:chExt cx="3307590" cy="254909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98482" y="2032815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918" y="1233552"/>
              <a:ext cx="1377010" cy="240757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958332">
              <a:off x="6239964" y="1791890"/>
              <a:ext cx="574045" cy="6752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04351" y="3215001"/>
            <a:ext cx="2935677" cy="2922473"/>
            <a:chOff x="1910179" y="3564337"/>
            <a:chExt cx="2935677" cy="29224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59830" y="4832040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179" y="3564337"/>
              <a:ext cx="1598670" cy="2343149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7124" y="1280500"/>
            <a:ext cx="1809534" cy="140273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254799" y="442891"/>
            <a:ext cx="3517342" cy="2358150"/>
            <a:chOff x="3917644" y="1978267"/>
            <a:chExt cx="3517342" cy="23581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48960" y="2586586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978267"/>
              <a:ext cx="2612908" cy="2358150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005" y="3752906"/>
            <a:ext cx="660161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202" y="4656637"/>
            <a:ext cx="65781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885" y="5559081"/>
            <a:ext cx="657920" cy="7181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897" y="468583"/>
            <a:ext cx="65792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005" y="1332507"/>
            <a:ext cx="660161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727" y="2196431"/>
            <a:ext cx="65781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02" y="468583"/>
            <a:ext cx="65792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10" y="1332507"/>
            <a:ext cx="660161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932" y="2196431"/>
            <a:ext cx="65781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9240" y="1236562"/>
            <a:ext cx="1902900" cy="148664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8009" y="4478852"/>
            <a:ext cx="1386034" cy="165862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67286" y="4439677"/>
            <a:ext cx="1496142" cy="163079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836" y="3752906"/>
            <a:ext cx="660161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033" y="4656637"/>
            <a:ext cx="657810" cy="72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16" y="5559081"/>
            <a:ext cx="657920" cy="718138"/>
          </a:xfrm>
          <a:prstGeom prst="rect">
            <a:avLst/>
          </a:prstGeom>
        </p:spPr>
      </p:pic>
      <p:sp>
        <p:nvSpPr>
          <p:cNvPr id="52" name="Стрелка: вправо с вырезом 51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198832" y="3542602"/>
            <a:ext cx="3510707" cy="2420048"/>
            <a:chOff x="870949" y="3714052"/>
            <a:chExt cx="3371343" cy="229845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870949" y="3714052"/>
              <a:ext cx="2275969" cy="2054381"/>
              <a:chOff x="1646294" y="3888036"/>
              <a:chExt cx="2275969" cy="2054381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925989" y="4057650"/>
                <a:ext cx="1378824" cy="1343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6294" y="3888036"/>
                <a:ext cx="2275969" cy="2054381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381125" y="275525"/>
            <a:ext cx="2331788" cy="2799928"/>
            <a:chOff x="824584" y="217769"/>
            <a:chExt cx="2331788" cy="288484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824584" y="217769"/>
              <a:ext cx="1908668" cy="2718457"/>
              <a:chOff x="3076024" y="36899"/>
              <a:chExt cx="1908668" cy="2718457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024" y="36899"/>
                <a:ext cx="1908668" cy="2666417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86130">
                <a:off x="3295087" y="1122412"/>
                <a:ext cx="1147651" cy="1632944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951960" y="1530985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826" y="1227875"/>
              <a:ext cx="483605" cy="4023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706496">
              <a:off x="2713375" y="1996446"/>
              <a:ext cx="483605" cy="40238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25"/>
          <a:stretch/>
        </p:blipFill>
        <p:spPr>
          <a:xfrm flipH="1">
            <a:off x="1584277" y="1621519"/>
            <a:ext cx="1888804" cy="15361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490089" y="731959"/>
            <a:ext cx="3275170" cy="2426987"/>
            <a:chOff x="414677" y="3535663"/>
            <a:chExt cx="3275170" cy="242698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26164"/>
            <a:ext cx="65792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1190088"/>
            <a:ext cx="660161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2074526"/>
            <a:ext cx="65781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78964"/>
            <a:ext cx="65792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4542888"/>
            <a:ext cx="660161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4" y="5406812"/>
            <a:ext cx="65781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31" y="3678964"/>
            <a:ext cx="65792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39" y="4542888"/>
            <a:ext cx="660161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61" y="5406812"/>
            <a:ext cx="65781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478" y="326164"/>
            <a:ext cx="657920" cy="7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86" y="1190088"/>
            <a:ext cx="660161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08" y="2054012"/>
            <a:ext cx="657810" cy="72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81475" y="1709608"/>
            <a:ext cx="1781941" cy="130239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1502" y="4635097"/>
            <a:ext cx="1524000" cy="13541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62041" y="4542888"/>
            <a:ext cx="1926275" cy="1278501"/>
          </a:xfrm>
          <a:prstGeom prst="rect">
            <a:avLst/>
          </a:prstGeom>
        </p:spPr>
      </p:pic>
      <p:sp>
        <p:nvSpPr>
          <p:cNvPr id="40" name="Стрелка: вправо с вырезом 39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4466" y="3065656"/>
            <a:ext cx="3271181" cy="3102121"/>
            <a:chOff x="4176217" y="2741571"/>
            <a:chExt cx="3271181" cy="31021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61372" y="4093861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217" y="2741571"/>
              <a:ext cx="2207617" cy="275521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69813" y="3057320"/>
            <a:ext cx="2200015" cy="3110457"/>
            <a:chOff x="4702009" y="1514896"/>
            <a:chExt cx="2200015" cy="311045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02009" y="2875522"/>
              <a:ext cx="2200015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225" y="1514896"/>
              <a:ext cx="1426496" cy="18097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01863" y="378364"/>
            <a:ext cx="2789433" cy="2490400"/>
            <a:chOff x="4054563" y="1622749"/>
            <a:chExt cx="2789433" cy="2490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57970" y="2458379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563" y="1622749"/>
              <a:ext cx="1995175" cy="182150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475989" y="457484"/>
            <a:ext cx="3275170" cy="2426987"/>
            <a:chOff x="414677" y="3535663"/>
            <a:chExt cx="3275170" cy="242698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14" y="3812314"/>
            <a:ext cx="65792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822" y="4676238"/>
            <a:ext cx="660161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44" y="5540162"/>
            <a:ext cx="65781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229" y="468583"/>
            <a:ext cx="657920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337" y="1332507"/>
            <a:ext cx="660161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059" y="2196431"/>
            <a:ext cx="65781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731" y="3812314"/>
            <a:ext cx="65792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839" y="4676238"/>
            <a:ext cx="660161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61" y="5540162"/>
            <a:ext cx="65781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02" y="468583"/>
            <a:ext cx="657920" cy="72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10" y="1332507"/>
            <a:ext cx="660161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932" y="2196431"/>
            <a:ext cx="657810" cy="72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2253" y="1213994"/>
            <a:ext cx="1306375" cy="1638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6847" y="4478500"/>
            <a:ext cx="1699442" cy="15516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30963" y="1174967"/>
            <a:ext cx="1022751" cy="15682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7843" y="4528321"/>
            <a:ext cx="1856099" cy="1670489"/>
          </a:xfrm>
          <a:prstGeom prst="rect">
            <a:avLst/>
          </a:prstGeom>
        </p:spPr>
      </p:pic>
      <p:sp>
        <p:nvSpPr>
          <p:cNvPr id="53" name="Стрелка: вправо с вырезом 52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00937" y="481280"/>
            <a:ext cx="3139091" cy="2435151"/>
            <a:chOff x="3917644" y="1325140"/>
            <a:chExt cx="3139091" cy="24351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052287" y="1874896"/>
              <a:ext cx="2004448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325140"/>
              <a:ext cx="2232425" cy="243515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4492230" y="3562576"/>
            <a:ext cx="3307590" cy="2549094"/>
            <a:chOff x="4576918" y="1233552"/>
            <a:chExt cx="3307590" cy="254909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98482" y="2032815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918" y="1233552"/>
              <a:ext cx="1377010" cy="240757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958332">
              <a:off x="6239964" y="1791890"/>
              <a:ext cx="574045" cy="6752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04351" y="3215001"/>
            <a:ext cx="2935677" cy="2922473"/>
            <a:chOff x="1910179" y="3564337"/>
            <a:chExt cx="2935677" cy="29224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59830" y="4832040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179" y="3564337"/>
              <a:ext cx="1598670" cy="2343149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556" y="1051210"/>
            <a:ext cx="1403384" cy="160944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254799" y="442891"/>
            <a:ext cx="3517342" cy="2358150"/>
            <a:chOff x="3917644" y="1978267"/>
            <a:chExt cx="3517342" cy="23581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48960" y="2586586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978267"/>
              <a:ext cx="2612908" cy="2358150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246" y="3754128"/>
            <a:ext cx="657920" cy="7175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108" y="4646534"/>
            <a:ext cx="657809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033" y="5541153"/>
            <a:ext cx="657810" cy="7180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897" y="469805"/>
            <a:ext cx="657920" cy="7175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81" y="1332507"/>
            <a:ext cx="657809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727" y="2197422"/>
            <a:ext cx="657810" cy="7180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731" y="3812314"/>
            <a:ext cx="657920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839" y="4676238"/>
            <a:ext cx="660161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61" y="5540162"/>
            <a:ext cx="65781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02" y="468583"/>
            <a:ext cx="65792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10" y="1332507"/>
            <a:ext cx="660161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932" y="2196431"/>
            <a:ext cx="65781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78059" y="1236562"/>
            <a:ext cx="1685261" cy="148664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580" y="4369201"/>
            <a:ext cx="1864407" cy="18644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69696" y="4478539"/>
            <a:ext cx="1630124" cy="1664591"/>
          </a:xfrm>
          <a:prstGeom prst="rect">
            <a:avLst/>
          </a:prstGeom>
        </p:spPr>
      </p:pic>
      <p:sp>
        <p:nvSpPr>
          <p:cNvPr id="49" name="Стрелка: вправо с вырезом 48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762641" y="3843816"/>
            <a:ext cx="2992592" cy="2163066"/>
            <a:chOff x="1368496" y="3958122"/>
            <a:chExt cx="2873796" cy="205438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496" y="3958122"/>
              <a:ext cx="1408931" cy="205438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381125" y="275525"/>
            <a:ext cx="2331788" cy="2799928"/>
            <a:chOff x="1381125" y="275525"/>
            <a:chExt cx="2331788" cy="279992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81125" y="275525"/>
              <a:ext cx="2331788" cy="2799928"/>
              <a:chOff x="824584" y="217769"/>
              <a:chExt cx="2331788" cy="288484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824584" y="217769"/>
                <a:ext cx="1908668" cy="2718457"/>
                <a:chOff x="3076024" y="36899"/>
                <a:chExt cx="1908668" cy="2718457"/>
              </a:xfrm>
            </p:grpSpPr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76024" y="36899"/>
                  <a:ext cx="1908668" cy="2666417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86130">
                  <a:off x="3295087" y="1122412"/>
                  <a:ext cx="1147651" cy="1632944"/>
                </a:xfrm>
                <a:prstGeom prst="rect">
                  <a:avLst/>
                </a:prstGeom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951960" y="1530985"/>
                <a:ext cx="2003217" cy="15716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826" y="1227875"/>
                <a:ext cx="483605" cy="40238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06496">
                <a:off x="2713375" y="1996446"/>
                <a:ext cx="483605" cy="402389"/>
              </a:xfrm>
              <a:prstGeom prst="rect">
                <a:avLst/>
              </a:prstGeom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47366" y="1542188"/>
              <a:ext cx="1815767" cy="1407571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626850" y="469732"/>
            <a:ext cx="3087378" cy="2617997"/>
            <a:chOff x="4203061" y="2117915"/>
            <a:chExt cx="3087378" cy="261799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04413" y="3081142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203061" y="2117915"/>
              <a:ext cx="1907453" cy="1869303"/>
              <a:chOff x="3783962" y="1437273"/>
              <a:chExt cx="1907453" cy="186930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913086" y="2254047"/>
                <a:ext cx="582654" cy="2357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76612">
                <a:off x="3783962" y="1437273"/>
                <a:ext cx="1907453" cy="1869303"/>
              </a:xfrm>
              <a:prstGeom prst="rect">
                <a:avLst/>
              </a:prstGeom>
            </p:spPr>
          </p:pic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26164"/>
            <a:ext cx="65792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1190088"/>
            <a:ext cx="660161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2074526"/>
            <a:ext cx="65781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80186"/>
            <a:ext cx="657920" cy="7175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68" y="5406812"/>
            <a:ext cx="659625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4543953"/>
            <a:ext cx="657809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31" y="3680186"/>
            <a:ext cx="657920" cy="7175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815" y="4542888"/>
            <a:ext cx="657809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61" y="5407803"/>
            <a:ext cx="657810" cy="7180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478" y="326164"/>
            <a:ext cx="65792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86" y="1190088"/>
            <a:ext cx="660161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08" y="2054012"/>
            <a:ext cx="65781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35267" y="1643526"/>
            <a:ext cx="1910662" cy="1151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24025" y="4679472"/>
            <a:ext cx="1809209" cy="105390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07" y="4306744"/>
            <a:ext cx="1538869" cy="17204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5813310" y="1432959"/>
            <a:ext cx="543150" cy="82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Стрелка: вправо с вырезом 42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8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57</Words>
  <Application>Microsoft Office PowerPoint</Application>
  <PresentationFormat>Экран (4:3)</PresentationFormat>
  <Paragraphs>31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36</cp:revision>
  <dcterms:created xsi:type="dcterms:W3CDTF">2016-07-16T19:47:33Z</dcterms:created>
  <dcterms:modified xsi:type="dcterms:W3CDTF">2016-07-17T18:40:14Z</dcterms:modified>
</cp:coreProperties>
</file>